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la-Lat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la-Latn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la-Latn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50B0E-DAB3-4349-9007-4D6CD0D649FF}" type="datetimeFigureOut">
              <a:rPr lang="la-Latn" smtClean="0"/>
              <a:t>14/05/2021</a:t>
            </a:fld>
            <a:endParaRPr lang="la-Latn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a-Latn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154074-1B65-4F41-89A3-1694E2BF6F1B}" type="slidenum">
              <a:rPr lang="la-Latn" smtClean="0"/>
              <a:t>‹nº›</a:t>
            </a:fld>
            <a:endParaRPr lang="la-Latn"/>
          </a:p>
        </p:txBody>
      </p:sp>
    </p:spTree>
    <p:extLst>
      <p:ext uri="{BB962C8B-B14F-4D97-AF65-F5344CB8AC3E}">
        <p14:creationId xmlns:p14="http://schemas.microsoft.com/office/powerpoint/2010/main" val="3234309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la-Latn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la-Latn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50B0E-DAB3-4349-9007-4D6CD0D649FF}" type="datetimeFigureOut">
              <a:rPr lang="la-Latn" smtClean="0"/>
              <a:t>14/05/2021</a:t>
            </a:fld>
            <a:endParaRPr lang="la-Latn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a-Latn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154074-1B65-4F41-89A3-1694E2BF6F1B}" type="slidenum">
              <a:rPr lang="la-Latn" smtClean="0"/>
              <a:t>‹nº›</a:t>
            </a:fld>
            <a:endParaRPr lang="la-Latn"/>
          </a:p>
        </p:txBody>
      </p:sp>
    </p:spTree>
    <p:extLst>
      <p:ext uri="{BB962C8B-B14F-4D97-AF65-F5344CB8AC3E}">
        <p14:creationId xmlns:p14="http://schemas.microsoft.com/office/powerpoint/2010/main" val="151648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la-Latn"/>
          </a:p>
        </p:txBody>
      </p:sp>
      <p:sp>
        <p:nvSpPr>
          <p:cNvPr id="4" name="Espaço Reservado para Gráfico 3"/>
          <p:cNvSpPr>
            <a:spLocks noGrp="1"/>
          </p:cNvSpPr>
          <p:nvPr>
            <p:ph type="chart" sz="quarter" idx="10"/>
          </p:nvPr>
        </p:nvSpPr>
        <p:spPr>
          <a:xfrm>
            <a:off x="6985000" y="2552700"/>
            <a:ext cx="4241800" cy="3505200"/>
          </a:xfrm>
          <a:prstGeom prst="rect">
            <a:avLst/>
          </a:prstGeom>
        </p:spPr>
        <p:txBody>
          <a:bodyPr/>
          <a:lstStyle/>
          <a:p>
            <a:endParaRPr lang="la-Latn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1"/>
          </p:nvPr>
        </p:nvSpPr>
        <p:spPr>
          <a:xfrm>
            <a:off x="990600" y="2362200"/>
            <a:ext cx="5461000" cy="378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la-Latn"/>
          </a:p>
        </p:txBody>
      </p:sp>
    </p:spTree>
    <p:extLst>
      <p:ext uri="{BB962C8B-B14F-4D97-AF65-F5344CB8AC3E}">
        <p14:creationId xmlns:p14="http://schemas.microsoft.com/office/powerpoint/2010/main" val="360863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9000" y="7842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la-Latn"/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0"/>
          </p:nvPr>
        </p:nvSpPr>
        <p:spPr>
          <a:xfrm>
            <a:off x="6705600" y="2336800"/>
            <a:ext cx="4699000" cy="3378200"/>
          </a:xfrm>
          <a:prstGeom prst="rect">
            <a:avLst/>
          </a:prstGeom>
        </p:spPr>
        <p:txBody>
          <a:bodyPr/>
          <a:lstStyle/>
          <a:p>
            <a:endParaRPr lang="la-Latn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1"/>
          </p:nvPr>
        </p:nvSpPr>
        <p:spPr>
          <a:xfrm>
            <a:off x="952500" y="2336800"/>
            <a:ext cx="5194300" cy="337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la-Latn" dirty="0"/>
          </a:p>
        </p:txBody>
      </p:sp>
    </p:spTree>
    <p:extLst>
      <p:ext uri="{BB962C8B-B14F-4D97-AF65-F5344CB8AC3E}">
        <p14:creationId xmlns:p14="http://schemas.microsoft.com/office/powerpoint/2010/main" val="2782779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la-Latn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977900" y="2209800"/>
            <a:ext cx="10375900" cy="4229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la-Latn"/>
          </a:p>
        </p:txBody>
      </p:sp>
    </p:spTree>
    <p:extLst>
      <p:ext uri="{BB962C8B-B14F-4D97-AF65-F5344CB8AC3E}">
        <p14:creationId xmlns:p14="http://schemas.microsoft.com/office/powerpoint/2010/main" val="276300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22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a-Lat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TITULO DA APRESENTAÇÃO</a:t>
            </a:r>
            <a:endParaRPr lang="la-Latn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387522" y="4379960"/>
            <a:ext cx="9144000" cy="1655762"/>
          </a:xfrm>
        </p:spPr>
        <p:txBody>
          <a:bodyPr/>
          <a:lstStyle/>
          <a:p>
            <a:pPr algn="l"/>
            <a:r>
              <a:rPr lang="pt-BR" sz="2000" b="1" dirty="0" smtClean="0"/>
              <a:t>(AUTOR(A):                                  (</a:t>
            </a:r>
            <a:r>
              <a:rPr lang="pt-BR" sz="2000" b="1" dirty="0" smtClean="0"/>
              <a:t>INSTITUIÇÃO)</a:t>
            </a:r>
            <a:endParaRPr lang="pt-BR" sz="2000" b="1" dirty="0"/>
          </a:p>
          <a:p>
            <a:pPr algn="l"/>
            <a:r>
              <a:rPr lang="pt-BR" sz="2000" b="1" dirty="0" smtClean="0"/>
              <a:t>(</a:t>
            </a:r>
            <a:r>
              <a:rPr lang="pt-BR" sz="2000" b="1" dirty="0"/>
              <a:t>COAUTOR(A) SE HOUVER : </a:t>
            </a:r>
            <a:r>
              <a:rPr lang="pt-BR" sz="2000" b="1" dirty="0" smtClean="0"/>
              <a:t>     (</a:t>
            </a:r>
            <a:r>
              <a:rPr lang="pt-BR" sz="2000" b="1" dirty="0" smtClean="0"/>
              <a:t>INSTITUIÇÃO)</a:t>
            </a:r>
          </a:p>
          <a:p>
            <a:pPr algn="l"/>
            <a:r>
              <a:rPr lang="pt-BR" sz="2000" b="1" dirty="0" smtClean="0"/>
              <a:t>(</a:t>
            </a:r>
            <a:r>
              <a:rPr lang="pt-BR" sz="2000" b="1" dirty="0"/>
              <a:t>ORIENTADOR(A) PARA ALUNOS DE GRADUAÇÃO : (</a:t>
            </a:r>
            <a:r>
              <a:rPr lang="pt-BR" sz="2000" b="1" dirty="0" smtClean="0"/>
              <a:t>INSTITUIÇÃO</a:t>
            </a:r>
            <a:r>
              <a:rPr lang="pt-BR" sz="2000" b="1" dirty="0"/>
              <a:t>)</a:t>
            </a:r>
            <a:endParaRPr lang="la-Latn" sz="2000" b="1" dirty="0"/>
          </a:p>
        </p:txBody>
      </p:sp>
    </p:spTree>
    <p:extLst>
      <p:ext uri="{BB962C8B-B14F-4D97-AF65-F5344CB8AC3E}">
        <p14:creationId xmlns:p14="http://schemas.microsoft.com/office/powerpoint/2010/main" val="240816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a-Latn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a-Latn"/>
          </a:p>
        </p:txBody>
      </p:sp>
    </p:spTree>
    <p:extLst>
      <p:ext uri="{BB962C8B-B14F-4D97-AF65-F5344CB8AC3E}">
        <p14:creationId xmlns:p14="http://schemas.microsoft.com/office/powerpoint/2010/main" val="413488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a-Latn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a-Latn"/>
          </a:p>
        </p:txBody>
      </p:sp>
    </p:spTree>
    <p:extLst>
      <p:ext uri="{BB962C8B-B14F-4D97-AF65-F5344CB8AC3E}">
        <p14:creationId xmlns:p14="http://schemas.microsoft.com/office/powerpoint/2010/main" val="110506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a-Latn"/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0"/>
          </p:nvPr>
        </p:nvSpPr>
        <p:spPr/>
      </p:sp>
      <p:sp>
        <p:nvSpPr>
          <p:cNvPr id="6" name="Espaço Reservado para Texto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a-Latn"/>
          </a:p>
        </p:txBody>
      </p:sp>
    </p:spTree>
    <p:extLst>
      <p:ext uri="{BB962C8B-B14F-4D97-AF65-F5344CB8AC3E}">
        <p14:creationId xmlns:p14="http://schemas.microsoft.com/office/powerpoint/2010/main" val="17257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a-Latn"/>
          </a:p>
        </p:txBody>
      </p:sp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Espaço Reservado para Texto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a-Latn"/>
          </a:p>
        </p:txBody>
      </p:sp>
    </p:spTree>
    <p:extLst>
      <p:ext uri="{BB962C8B-B14F-4D97-AF65-F5344CB8AC3E}">
        <p14:creationId xmlns:p14="http://schemas.microsoft.com/office/powerpoint/2010/main" val="2447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a-Latn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la-Latn"/>
          </a:p>
        </p:txBody>
      </p:sp>
    </p:spTree>
    <p:extLst>
      <p:ext uri="{BB962C8B-B14F-4D97-AF65-F5344CB8AC3E}">
        <p14:creationId xmlns:p14="http://schemas.microsoft.com/office/powerpoint/2010/main" val="394555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29</Words>
  <Application>Microsoft Office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8" baseType="lpstr">
      <vt:lpstr>Arial</vt:lpstr>
      <vt:lpstr>Tema do Office</vt:lpstr>
      <vt:lpstr>TITULO DA APRESENTAÇÃO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User</dc:creator>
  <cp:lastModifiedBy>Windows User</cp:lastModifiedBy>
  <cp:revision>13</cp:revision>
  <dcterms:created xsi:type="dcterms:W3CDTF">2021-05-14T11:23:22Z</dcterms:created>
  <dcterms:modified xsi:type="dcterms:W3CDTF">2021-05-14T12:11:23Z</dcterms:modified>
</cp:coreProperties>
</file>