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 snapToGrid="0">
      <p:cViewPr>
        <p:scale>
          <a:sx n="51" d="100"/>
          <a:sy n="51" d="100"/>
        </p:scale>
        <p:origin x="141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77C72-E290-59CB-44CD-05303EE77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783C7E-2020-DF09-B225-4F2447479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9ACB2-6921-AEFA-8EEF-7401CFF1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FA4D95-814A-B760-780B-B1BA02EA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F069B-9F68-F10A-EECF-65BF9FF5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7601094-850C-F7A0-696A-82D005C55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23D81-0C45-98A6-FB4B-4C6918E3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65869D-E0A4-95AA-7005-12F6587D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CCE7E2-3FA1-0B32-A673-CD6D6094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7C3A9-862D-B38B-6968-7A4B4AB5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80C0A7-B897-15EA-6977-8FF6BAA5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7BAA74-1162-CE25-7EE6-978DF3E28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1ED61-590C-F32D-3111-6F546AACE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D37DEB-2FBA-FEC2-C574-9BFCE9FE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6EE523-4DE8-D8AE-33B9-5FB80C6C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3AF9D1-BE7B-A273-F1DC-86810BC8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32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66041-504B-3B93-1C4A-0F966C2A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CBD6BA-50E9-63EB-DB77-5A70676B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FADE9C-A975-FB41-F9E8-5DED1B67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A9C5F-8054-6980-E820-02E95119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2C4114-7EED-4263-0668-6CEDE271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8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37A47-A04D-4A22-3F27-75E1534E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65D4ED-99D2-4894-A5C1-AE4D1BBA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5F668-A7EF-47DF-A96E-0275B5CC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692E40-CD63-7C24-CB94-0FD501E6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39C03F-DADB-D732-BD24-E3772B10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1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287BE-9469-4E24-9D9A-8FF002BB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53E7AF-11E7-45E1-3A9A-53773A4A0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EBF923-D0F8-EA33-5F22-24888DEBC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C80BA1-5A3F-A4E6-221C-703F49F2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13CDA2-D681-1E3B-72BD-C765BF5C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E2BA4A-31CF-88F0-EE36-8FCA483E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05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964C2-4D22-7135-7BF7-55FA2572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9885D0-0936-9AF2-F02C-83758FA33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93193-36EA-404F-0082-7A31B6A31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A8ABD9-49B6-CC7D-C788-FEA860247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E3B83B-D19E-DF99-F41F-7358D3F4B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265E6E-3893-3D35-1C9F-6D2F1682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2D6426-AA78-ECA4-A8FB-F904FE2B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5906CE-665B-F9A2-CAAD-7402BCDC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17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93937-3F11-0838-DD1C-C53F4B34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0D9EB2-A983-EF6C-26F6-79DB309C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D9CD84-2C2C-638D-B5EF-4E14FDBE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BC6825-E6B1-D5BD-673C-77DC0DDE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5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F185B2-12B4-B670-FCE9-399CA1B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DBC4C9-D7D6-8B28-DEC5-485ED153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19A150-B46E-CE6C-DD12-461577FF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0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078FB-4E74-9A59-D7D9-C89D1A28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E45BC0-A4C9-9E96-B94D-521D7714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DD023F-843F-9B3A-B73F-7A7E9CC3F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D53CC1-2B63-7C59-BDEF-EA1C9309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3C0B64-C140-00F2-7BB5-569E8B98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D12932-89A8-EBB0-EFB2-C4286740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76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01F9E-B3E3-2471-0DAE-57004D69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C55E45-8664-8BEC-6FC1-CB20D1A8A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87D7D3-F9CD-2F42-C650-540333189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D29949-79EC-D9AF-602F-86CC4699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F286C7-D792-2E03-B61D-9FE940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DA5BDE-9EAF-D0DF-7EFB-0764AF3D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94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6EA9838-04F4-146D-22E8-F3A1FEC2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AE2BC2-4BAE-29DF-796E-87EB93956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746826-187D-C8D2-B971-09D1D2665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2C251-B34C-4080-A793-3FC1C81CE69B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E3887-B3DC-9D35-D13F-C82BDE5C2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4BE36C-B3C1-FBF5-1A1E-DEB5D470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6E3F50-7F0E-47F4-AF75-E5088FD91B96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Uma imagem contendo Gráfico&#10;&#10;Descrição gerada automaticamente">
            <a:extLst>
              <a:ext uri="{FF2B5EF4-FFF2-40B4-BE49-F238E27FC236}">
                <a16:creationId xmlns:a16="http://schemas.microsoft.com/office/drawing/2014/main" id="{FDA411DD-C3CF-DDF7-B268-3906FCF941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E55EF-CA6F-E377-E7C9-2CFD055B7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1912"/>
            <a:ext cx="9144000" cy="2387600"/>
          </a:xfrm>
        </p:spPr>
        <p:txBody>
          <a:bodyPr/>
          <a:lstStyle/>
          <a:p>
            <a:r>
              <a:rPr lang="pt-BR" dirty="0"/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4ACFA4-A8F1-A60D-8C4A-0F38CDB11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6191"/>
            <a:ext cx="4160108" cy="75989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b="1" dirty="0"/>
              <a:t>AUTOR (A): NOME (INSTITUIÇÃO)</a:t>
            </a:r>
          </a:p>
          <a:p>
            <a:pPr algn="l"/>
            <a:r>
              <a:rPr lang="pt-BR" b="1" dirty="0"/>
              <a:t>ORIENTADOR:</a:t>
            </a:r>
          </a:p>
        </p:txBody>
      </p:sp>
    </p:spTree>
    <p:extLst>
      <p:ext uri="{BB962C8B-B14F-4D97-AF65-F5344CB8AC3E}">
        <p14:creationId xmlns:p14="http://schemas.microsoft.com/office/powerpoint/2010/main" val="137103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AD9B4-AEB6-5AAF-2498-CF37F2D3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sta Pro Bold" panose="02000506020000020004" pitchFamily="2" charset="0"/>
                <a:cs typeface="Aharoni" panose="02010803020104030203" pitchFamily="2" charset="-79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CDAC-93CD-24D4-19FE-539B2A6D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76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AD9B4-AEB6-5AAF-2498-CF37F2D3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sta Pro Bold" panose="02000506020000020004" pitchFamily="2" charset="0"/>
                <a:cs typeface="Aharoni" panose="02010803020104030203" pitchFamily="2" charset="-79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CDAC-93CD-24D4-19FE-539B2A6D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9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AD9B4-AEB6-5AAF-2498-CF37F2D3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500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Arista Pro Bold" panose="02000506020000020004" pitchFamily="2" charset="0"/>
                <a:cs typeface="Aharoni" panose="02010803020104030203" pitchFamily="2" charset="-79"/>
              </a:rPr>
              <a:t>REFERENCIAL TEÓRICO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CDAC-93CD-24D4-19FE-539B2A6D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29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AD9B4-AEB6-5AAF-2498-CF37F2D3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500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Arista Pro Bold" panose="02000506020000020004" pitchFamily="2" charset="0"/>
                <a:cs typeface="Aharoni" panose="02010803020104030203" pitchFamily="2" charset="-79"/>
              </a:rPr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CDAC-93CD-24D4-19FE-539B2A6D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08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AD9B4-AEB6-5AAF-2498-CF37F2D3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500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Arista Pro Bold" panose="02000506020000020004" pitchFamily="2" charset="0"/>
                <a:cs typeface="Aharoni" panose="02010803020104030203" pitchFamily="2" charset="-79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CDAC-93CD-24D4-19FE-539B2A6D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2" y="1825625"/>
            <a:ext cx="10515600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61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AD9B4-AEB6-5AAF-2498-CF37F2D3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500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Arista Pro Bold" panose="02000506020000020004" pitchFamily="2" charset="0"/>
                <a:cs typeface="Aharoni" panose="02010803020104030203" pitchFamily="2" charset="-79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BCDAC-93CD-24D4-19FE-539B2A6D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2" y="1825625"/>
            <a:ext cx="10515600" cy="4351338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046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20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Arista Pro Bold</vt:lpstr>
      <vt:lpstr>Tema do Office</vt:lpstr>
      <vt:lpstr>TÍTULO DO TRABALHO</vt:lpstr>
      <vt:lpstr>INTRODUÇÃO</vt:lpstr>
      <vt:lpstr>OBJETIVOS</vt:lpstr>
      <vt:lpstr>REFERENCIAL TEÓRICO</vt:lpstr>
      <vt:lpstr>JUSTIFICATIVA</vt:lpstr>
      <vt:lpstr>METODOLOGIA</vt:lpstr>
      <vt:lpstr>METODOLOGIA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Radiley Suelma</dc:creator>
  <cp:lastModifiedBy>Radiley Suelma</cp:lastModifiedBy>
  <cp:revision>1</cp:revision>
  <dcterms:created xsi:type="dcterms:W3CDTF">2024-06-26T22:39:38Z</dcterms:created>
  <dcterms:modified xsi:type="dcterms:W3CDTF">2024-06-27T12:20:14Z</dcterms:modified>
</cp:coreProperties>
</file>