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3" r:id="rId7"/>
    <p:sldId id="261" r:id="rId8"/>
    <p:sldId id="262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067DDE-E3CB-7415-401D-A655280D21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65415BC-3758-4DDD-E1CD-599EDD2B8C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A5CD59A-5349-8EEB-A958-6A6B11006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9987-F07D-4ECB-B494-1D5390E1ABCE}" type="datetimeFigureOut">
              <a:rPr lang="pt-BR" smtClean="0"/>
              <a:t>14/07/2026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8029022-0C88-9CCD-6C79-6A9139ECE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43C0A2D-150A-72DC-93A1-3F7351909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06CDB-FF3A-45C7-BF40-606B7A985FC1}" type="slidenum">
              <a:rPr lang="pt-BR" smtClean="0"/>
              <a:t>‹nº›</a:t>
            </a:fld>
            <a:endParaRPr lang="pt-BR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B8F9A834-044A-2BCA-B5F9-FC3AEC1560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5401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69A8EF-FC97-65EC-0C82-69B6492B5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4AB6FB2-AE9F-CAF3-38DA-4F827FB705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439BE81-5CF6-9E40-C9C7-BF2E6B943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9987-F07D-4ECB-B494-1D5390E1ABCE}" type="datetimeFigureOut">
              <a:rPr lang="pt-BR" smtClean="0"/>
              <a:t>14/07/2026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BCD602E-488A-3595-39D7-F11096188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09DC752-9B96-76D7-3AA0-8FA32B6A3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06CDB-FF3A-45C7-BF40-606B7A985F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1125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813525F-C217-39BC-281B-9BB32EBD8B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CA2E7D5-2ADC-4BAE-2194-042D4C6A9A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5389260-6305-286E-A8EC-8566DF92A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9987-F07D-4ECB-B494-1D5390E1ABCE}" type="datetimeFigureOut">
              <a:rPr lang="pt-BR" smtClean="0"/>
              <a:t>14/07/2026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2B04B2-4D86-3FE2-AC2F-31EF76A41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0C01DF8-D7FC-6909-F957-D887DE14D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06CDB-FF3A-45C7-BF40-606B7A985F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5448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99D8DD-8322-95B0-FEBD-6C878893D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BA0AB70-E6C9-1778-FB71-6BCDE16DED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22063D6-3213-3A3F-65C8-7410FD76A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9987-F07D-4ECB-B494-1D5390E1ABCE}" type="datetimeFigureOut">
              <a:rPr lang="pt-BR" smtClean="0"/>
              <a:t>14/07/2026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3048FC8-0AFF-777F-4DD9-F4BCBF985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3F451DC-3886-EEAF-E884-F0818EFEE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06CDB-FF3A-45C7-BF40-606B7A985F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5498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B5D6AF-BC7E-CD54-BDE6-33E06A42B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6A293A3-A305-4EA7-F196-B8A1206D48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7FC91FA-C31B-73B6-475F-E7F58AA4D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9987-F07D-4ECB-B494-1D5390E1ABCE}" type="datetimeFigureOut">
              <a:rPr lang="pt-BR" smtClean="0"/>
              <a:t>14/07/2026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9DA1F88-49B4-EB13-83E9-C68DA512D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8D9CE28-27FF-72A2-D638-1973F06BD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06CDB-FF3A-45C7-BF40-606B7A985F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89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21EBB4-26DF-9B9A-F0B4-A161EAA30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6717EC3-CC83-F78B-1635-80A2E0B325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2A45DD0-3E2A-3719-D719-1E26D28B03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79E6556-FBB7-161C-00CD-9E5D00723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9987-F07D-4ECB-B494-1D5390E1ABCE}" type="datetimeFigureOut">
              <a:rPr lang="pt-BR" smtClean="0"/>
              <a:t>14/07/2026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83EF4FA-0E39-C92A-5C03-17D4378F1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BB47869-5AD3-032A-EEF9-5241012BA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06CDB-FF3A-45C7-BF40-606B7A985F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6463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CBF63B-D744-4E90-94D5-7A0E9BCE6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CBD551E-D377-7C0B-ED89-E26A63D23E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5204C9D-DBD4-3AA5-27DE-61AC04AA0A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5530231-D8B3-7731-A3B7-5DE0D5A13C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CCE9766-B106-29C0-DB31-016E9ACE79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5E9D6B10-320F-62AF-325F-814C7CB4F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9987-F07D-4ECB-B494-1D5390E1ABCE}" type="datetimeFigureOut">
              <a:rPr lang="pt-BR" smtClean="0"/>
              <a:t>14/07/2026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BD63159-F6B2-2A3B-B8BE-8A8BE1485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D9C806A3-E08C-14DF-5B7F-58984AC09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06CDB-FF3A-45C7-BF40-606B7A985F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3990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96D5B1-015F-2A3E-04FA-8EF7396BA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665ADA9-B016-B121-9AFB-1FA67998D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9987-F07D-4ECB-B494-1D5390E1ABCE}" type="datetimeFigureOut">
              <a:rPr lang="pt-BR" smtClean="0"/>
              <a:t>14/07/2026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1E0B09F-6AB0-F133-0C4D-D7EE22C30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7DBE2CE-6467-F1AE-C108-B793645C8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06CDB-FF3A-45C7-BF40-606B7A985F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3758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0823570-0BC4-C3A0-4EA5-C865FD149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9987-F07D-4ECB-B494-1D5390E1ABCE}" type="datetimeFigureOut">
              <a:rPr lang="pt-BR" smtClean="0"/>
              <a:t>14/07/2026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CD824683-DED1-84CB-CBF6-09DB48E79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EC5FD28-0C4A-06F4-AEF1-5B64A72C1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06CDB-FF3A-45C7-BF40-606B7A985F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7360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0119B3-2E95-A4CD-D675-6D0B4C2AA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56A4BC0-9A5B-3B30-748C-FBAF60E84E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FC9DF2B-2C11-49AC-887F-2C4D884919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8CE692A-71AB-C2DD-600C-DCB0CDB4A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9987-F07D-4ECB-B494-1D5390E1ABCE}" type="datetimeFigureOut">
              <a:rPr lang="pt-BR" smtClean="0"/>
              <a:t>14/07/2026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C8C0C17-3C12-5597-E211-ED020694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55EA195-E8E8-02EA-F610-783B74154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06CDB-FF3A-45C7-BF40-606B7A985F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3746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A9CBD1-4A14-4052-74C7-1D946F4CA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13AC237-F8E5-C6CD-A632-BA6C4B540B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68A1908-C198-F823-8069-2B2A4EC7C2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B4470F3-5ACB-DF9C-09CD-EA9394102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9987-F07D-4ECB-B494-1D5390E1ABCE}" type="datetimeFigureOut">
              <a:rPr lang="pt-BR" smtClean="0"/>
              <a:t>14/07/2026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4B65395-ECC1-007E-B331-4058D3D64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6B1E09C-F934-723B-03BB-266438F3B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06CDB-FF3A-45C7-BF40-606B7A985F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4745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B2C6A680-DE51-1F52-5A4B-7BC4217EE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74018DF-25E1-B810-8FA7-714CEC60D0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4446D24-4C8F-75B4-1DE6-0C57365EA2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D09987-F07D-4ECB-B494-1D5390E1ABCE}" type="datetimeFigureOut">
              <a:rPr lang="pt-BR" smtClean="0"/>
              <a:t>14/07/2026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CBE802B-92A9-FB1C-B036-3F6A9342E2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462BCB6-1F88-EE05-3339-0EC34E9E3C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B06CDB-FF3A-45C7-BF40-606B7A985FC1}" type="slidenum">
              <a:rPr lang="pt-BR" smtClean="0"/>
              <a:t>‹nº›</a:t>
            </a:fld>
            <a:endParaRPr lang="pt-BR"/>
          </a:p>
        </p:txBody>
      </p:sp>
      <p:pic>
        <p:nvPicPr>
          <p:cNvPr id="11" name="Câmera 10">
            <a:extLst>
              <a:ext uri="{FF2B5EF4-FFF2-40B4-BE49-F238E27FC236}">
                <a16:creationId xmlns:a16="http://schemas.microsoft.com/office/drawing/2014/main" id="{D2C8394F-36E5-52B1-A508-3DA490223ACD}"/>
              </a:ext>
            </a:extLst>
          </p:cNvPr>
          <p:cNvPicPr>
            <a:picLocks noChangeAspect="1"/>
            <a:extLst>
              <a:ext uri="{51228E76-BA90-4043-B771-695A4F85340A}">
                <alf:liveFeedProps xmlns:alf="http://schemas.microsoft.com/office/drawing/2021/livefeed"/>
              </a:ext>
            </a:extLst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0052304" y="4718304"/>
            <a:ext cx="2057400" cy="2057400"/>
          </a:xfrm>
          <a:prstGeom prst="ellipse">
            <a:avLst/>
          </a:prstGeom>
        </p:spPr>
      </p:pic>
      <p:pic>
        <p:nvPicPr>
          <p:cNvPr id="13" name="Imagem 12">
            <a:extLst>
              <a:ext uri="{FF2B5EF4-FFF2-40B4-BE49-F238E27FC236}">
                <a16:creationId xmlns:a16="http://schemas.microsoft.com/office/drawing/2014/main" id="{A821815F-5056-742C-26FF-84FA852A6535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1764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8B1A4C-B5F8-E2DB-FE4E-E234BF9983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14438"/>
            <a:ext cx="9144000" cy="2387600"/>
          </a:xfrm>
        </p:spPr>
        <p:txBody>
          <a:bodyPr/>
          <a:lstStyle/>
          <a:p>
            <a:r>
              <a:rPr lang="pt-BR" dirty="0"/>
              <a:t>TÍTULO: subtítulo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82052A1-7E94-5ED3-C280-1A1EBDE48A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815681"/>
            <a:ext cx="9144000" cy="1655762"/>
          </a:xfrm>
        </p:spPr>
        <p:txBody>
          <a:bodyPr/>
          <a:lstStyle/>
          <a:p>
            <a:r>
              <a:rPr lang="pt-BR" dirty="0"/>
              <a:t>AUTOR (a): </a:t>
            </a:r>
          </a:p>
        </p:txBody>
      </p:sp>
    </p:spTree>
    <p:extLst>
      <p:ext uri="{BB962C8B-B14F-4D97-AF65-F5344CB8AC3E}">
        <p14:creationId xmlns:p14="http://schemas.microsoft.com/office/powerpoint/2010/main" val="1330036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7D7886-13CF-240C-B15C-EF0839F33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INTRODUÇÃO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E40F31B-9458-EC13-BC1C-96A07E9A0B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9081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99C57A-07E9-0CEA-DAC6-84F58EC5DC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940306-5686-576B-42D5-49A808166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OBJETIVOS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7BD1CB8-91A4-6575-63C6-ED736D70C9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921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0FE519-F37F-6158-82B0-452EB1E39F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A4459E-3617-69E6-B26E-5D98106DD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JUSTIFICATIVA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B8D9492-F868-9B34-AEC0-207D26660A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5380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E2DFF5-79C1-53BA-CD9A-17288E37DC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790270-8BE6-F0CA-2388-2215CD224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METODOLOGIA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4C722FF-A6DC-1CC3-E621-A78135BB0E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1428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BDDD7D-DFA8-F1FC-3572-E203225D02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5D99F4-DB94-A2A5-7314-77F48814D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REFERENCIAL TEÓRICO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9F1F068-6393-DED4-BEC7-4FF3A80698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45785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D14D48-1D5B-6FF1-EF72-5F7CDD94A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3A5EE7-660C-B5AC-69CD-E27640F24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ANÁLISE 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F6BB9BF-9288-7787-3F68-B4DCB9255E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6706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66524B-1848-A87D-9D1B-E0749720FD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EE7542-1C68-7272-0730-17755A4B4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REFERÊNCIAS  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DA8D6A4-7E9B-85A0-0861-5E2B7CFC8A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35481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Personalizada 1">
      <a:dk1>
        <a:srgbClr val="FFFFFF"/>
      </a:dk1>
      <a:lt1>
        <a:sysClr val="window" lastClr="FFFFFF"/>
      </a:lt1>
      <a:dk2>
        <a:srgbClr val="FFFFFF"/>
      </a:dk2>
      <a:lt2>
        <a:srgbClr val="FFFFFF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Times New Roman-fonte 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1177</TotalTime>
  <Words>15</Words>
  <Application>Microsoft Office PowerPoint</Application>
  <PresentationFormat>Widescreen</PresentationFormat>
  <Paragraphs>9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Tema do Office</vt:lpstr>
      <vt:lpstr>TÍTULO: subtítulo </vt:lpstr>
      <vt:lpstr>INTRODUÇÃO</vt:lpstr>
      <vt:lpstr>OBJETIVOS </vt:lpstr>
      <vt:lpstr>JUSTIFICATIVA </vt:lpstr>
      <vt:lpstr>METODOLOGIA </vt:lpstr>
      <vt:lpstr>REFERENCIAL TEÓRICO </vt:lpstr>
      <vt:lpstr>ANÁLISE  </vt:lpstr>
      <vt:lpstr>REFERÊNCIAS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Radiley Suelma</dc:creator>
  <cp:lastModifiedBy>Radiley Suelma</cp:lastModifiedBy>
  <cp:revision>2</cp:revision>
  <dcterms:created xsi:type="dcterms:W3CDTF">2026-07-14T16:26:36Z</dcterms:created>
  <dcterms:modified xsi:type="dcterms:W3CDTF">2026-07-15T12:03:40Z</dcterms:modified>
</cp:coreProperties>
</file>